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7315200" cy="9601200"/>
  <p:defaultTextStyle>
    <a:defPPr>
      <a:defRPr lang="en-US"/>
    </a:defPPr>
    <a:lvl1pPr marL="0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86201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72402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58603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44805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31005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17207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03407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889610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E00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268" y="-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2778" y="-90"/>
      </p:cViewPr>
      <p:guideLst>
        <p:guide orient="horz" pos="3024"/>
        <p:guide pos="2304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6AD6607-38A4-45DA-B09F-84EBDBF9828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720725"/>
            <a:ext cx="27813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F3D257-ABEC-4CDF-88D3-E5D552A4DE1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1pPr>
    <a:lvl2pPr marL="446601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2pPr>
    <a:lvl3pPr marL="893203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3pPr>
    <a:lvl4pPr marL="1339805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4pPr>
    <a:lvl5pPr marL="1786407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5pPr>
    <a:lvl6pPr marL="2233008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6pPr>
    <a:lvl7pPr marL="2679610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7pPr>
    <a:lvl8pPr marL="3126212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8pPr>
    <a:lvl9pPr marL="3572814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7" y="1406266"/>
            <a:ext cx="2929729" cy="68448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37" y="1417924"/>
            <a:ext cx="2929729" cy="6844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7" y="3399865"/>
            <a:ext cx="2929729" cy="6844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37" y="3411523"/>
            <a:ext cx="2929729" cy="68448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" y="5386856"/>
            <a:ext cx="2929729" cy="68448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06" y="5398514"/>
            <a:ext cx="2929729" cy="68448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" y="7380455"/>
            <a:ext cx="2929729" cy="68448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06" y="7379756"/>
            <a:ext cx="2929729" cy="6844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851631" rtl="0" eaLnBrk="1" latinLnBrk="0" hangingPunct="1">
        <a:spcBef>
          <a:spcPct val="0"/>
        </a:spcBef>
        <a:buNone/>
        <a:defRPr sz="41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362" indent="-319362" algn="l" defTabSz="851631" rtl="0" eaLnBrk="1" latinLnBrk="0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1pPr>
      <a:lvl2pPr marL="691951" indent="-266135" algn="l" defTabSz="851631" rtl="0" eaLnBrk="1" latinLnBrk="0" hangingPunct="1">
        <a:spcBef>
          <a:spcPct val="20000"/>
        </a:spcBef>
        <a:buFont typeface="Arial" pitchFamily="34" charset="0"/>
        <a:buChar char="–"/>
        <a:defRPr sz="2567" kern="1200">
          <a:solidFill>
            <a:schemeClr val="tx1"/>
          </a:solidFill>
          <a:latin typeface="+mn-lt"/>
          <a:ea typeface="+mn-ea"/>
          <a:cs typeface="+mn-cs"/>
        </a:defRPr>
      </a:lvl2pPr>
      <a:lvl3pPr marL="1064540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490356" indent="-212908" algn="l" defTabSz="851631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16171" indent="-212908" algn="l" defTabSz="851631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41988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67803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193618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19435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1pPr>
      <a:lvl2pPr marL="425816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2pPr>
      <a:lvl3pPr marL="851631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277447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03264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29079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54895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80711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406527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orient="horz" pos="1277" userDrawn="1">
          <p15:clr>
            <a:srgbClr val="F26B43"/>
          </p15:clr>
        </p15:guide>
        <p15:guide id="4" orient="horz" pos="2533" userDrawn="1">
          <p15:clr>
            <a:srgbClr val="F26B43"/>
          </p15:clr>
        </p15:guide>
        <p15:guide id="5" orient="horz" pos="3792" userDrawn="1">
          <p15:clr>
            <a:srgbClr val="F26B43"/>
          </p15:clr>
        </p15:guide>
        <p15:guide id="6" orient="horz" pos="5682" userDrawn="1">
          <p15:clr>
            <a:srgbClr val="F26B43"/>
          </p15:clr>
        </p15:guide>
        <p15:guide id="7" orient="horz" pos="5036" userDrawn="1">
          <p15:clr>
            <a:srgbClr val="F26B43"/>
          </p15:clr>
        </p15:guide>
        <p15:guide id="8" pos="407" userDrawn="1">
          <p15:clr>
            <a:srgbClr val="F26B43"/>
          </p15:clr>
        </p15:guide>
        <p15:guide id="9" pos="44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174873" y="825432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 smtClean="0">
                <a:solidFill>
                  <a:srgbClr val="5D2E00"/>
                </a:solidFill>
                <a:latin typeface="Arial Black" panose="020B0A04020102020204" pitchFamily="34" charset="0"/>
                <a:ea typeface="+mj-ea"/>
                <a:cs typeface="+mj-cs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 smtClean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>Iniciativa Andina</a:t>
            </a:r>
            <a:endParaRPr lang="en-US" sz="1200" dirty="0">
              <a:solidFill>
                <a:srgbClr val="5D2E00"/>
              </a:solidFill>
              <a:latin typeface="Arial" charset="0"/>
              <a:ea typeface="+mj-ea"/>
              <a:cs typeface="+mj-cs"/>
            </a:endParaRP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420456" y="825432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>
                <a:solidFill>
                  <a:srgbClr val="5D2E00"/>
                </a:solidFill>
                <a:latin typeface="Arial Black" panose="020B0A04020102020204" pitchFamily="34" charset="0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>
                <a:solidFill>
                  <a:srgbClr val="5D2E00"/>
                </a:solidFill>
                <a:latin typeface="Arial" charset="0"/>
              </a:rPr>
              <a:t>Iniciativa Andina</a:t>
            </a: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74873" y="626360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 smtClean="0">
                <a:solidFill>
                  <a:srgbClr val="5D2E00"/>
                </a:solidFill>
                <a:latin typeface="Arial Black" panose="020B0A04020102020204" pitchFamily="34" charset="0"/>
                <a:ea typeface="+mj-ea"/>
                <a:cs typeface="+mj-cs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 smtClean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>Iniciativa Andina</a:t>
            </a:r>
            <a:endParaRPr lang="en-US" sz="1200" dirty="0">
              <a:solidFill>
                <a:srgbClr val="5D2E00"/>
              </a:solidFill>
              <a:latin typeface="Arial" charset="0"/>
              <a:ea typeface="+mj-ea"/>
              <a:cs typeface="+mj-cs"/>
            </a:endParaRP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420456" y="626360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>
                <a:solidFill>
                  <a:srgbClr val="5D2E00"/>
                </a:solidFill>
                <a:latin typeface="Arial Black" panose="020B0A04020102020204" pitchFamily="34" charset="0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>
                <a:solidFill>
                  <a:srgbClr val="5D2E00"/>
                </a:solidFill>
                <a:latin typeface="Arial" charset="0"/>
              </a:rPr>
              <a:t>Iniciativa Andina</a:t>
            </a: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20456" y="427288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>
                <a:solidFill>
                  <a:srgbClr val="5D2E00"/>
                </a:solidFill>
                <a:latin typeface="Arial Black" panose="020B0A04020102020204" pitchFamily="34" charset="0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>
                <a:solidFill>
                  <a:srgbClr val="5D2E00"/>
                </a:solidFill>
                <a:latin typeface="Arial" charset="0"/>
              </a:rPr>
              <a:t>Iniciativa Andina</a:t>
            </a: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74873" y="228216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 smtClean="0">
                <a:solidFill>
                  <a:srgbClr val="5D2E00"/>
                </a:solidFill>
                <a:latin typeface="Arial Black" panose="020B0A04020102020204" pitchFamily="34" charset="0"/>
                <a:ea typeface="+mj-ea"/>
                <a:cs typeface="+mj-cs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 smtClean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>Iniciativa Andina</a:t>
            </a:r>
            <a:endParaRPr lang="en-US" sz="1200" dirty="0">
              <a:solidFill>
                <a:srgbClr val="5D2E00"/>
              </a:solidFill>
              <a:latin typeface="Arial" charset="0"/>
              <a:ea typeface="+mj-ea"/>
              <a:cs typeface="+mj-cs"/>
            </a:endParaRP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20456" y="228216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>
                <a:solidFill>
                  <a:srgbClr val="5D2E00"/>
                </a:solidFill>
                <a:latin typeface="Arial Black" panose="020B0A04020102020204" pitchFamily="34" charset="0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>
                <a:solidFill>
                  <a:srgbClr val="5D2E00"/>
                </a:solidFill>
                <a:latin typeface="Arial" charset="0"/>
              </a:rPr>
              <a:t>Iniciativa Andina</a:t>
            </a: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207356" y="4272888"/>
            <a:ext cx="2463677" cy="527714"/>
          </a:xfrm>
          <a:prstGeom prst="rect">
            <a:avLst/>
          </a:prstGeom>
        </p:spPr>
        <p:txBody>
          <a:bodyPr lIns="78224" tIns="39111" rIns="78224" bIns="39111">
            <a:noAutofit/>
          </a:bodyPr>
          <a:lstStyle/>
          <a:p>
            <a:pPr defTabSz="851631">
              <a:defRPr/>
            </a:pPr>
            <a:r>
              <a:rPr lang="en-US" sz="1600" b="1" dirty="0">
                <a:solidFill>
                  <a:srgbClr val="5D2E00"/>
                </a:solidFill>
                <a:latin typeface="Arial Black" panose="020B0A04020102020204" pitchFamily="34" charset="0"/>
              </a:rPr>
              <a:t>Mercedes Boluarte</a:t>
            </a:r>
            <a: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5D2E00"/>
                </a:solidFill>
                <a:latin typeface="Arial" charset="0"/>
                <a:ea typeface="+mj-ea"/>
                <a:cs typeface="+mj-cs"/>
              </a:rPr>
            </a:br>
            <a:r>
              <a:rPr lang="en-US" sz="1200" dirty="0">
                <a:solidFill>
                  <a:srgbClr val="5D2E00"/>
                </a:solidFill>
                <a:latin typeface="Arial" charset="0"/>
              </a:rPr>
              <a:t>Iniciativa Andina</a:t>
            </a:r>
          </a:p>
          <a:p>
            <a:pPr defTabSz="851631">
              <a:lnSpc>
                <a:spcPct val="150000"/>
              </a:lnSpc>
              <a:spcBef>
                <a:spcPts val="3600"/>
              </a:spcBef>
              <a:defRPr/>
            </a:pPr>
            <a:endParaRPr lang="en-US" sz="9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0E7A1-1F76-4B1B-AA96-918D8CA6178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1AC68C-F60B-4B78-A745-03B20BF04A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39736-2CF9-425F-923A-A148DC1B4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16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Pamela K. Anderson</dc:title>
  <dc:creator>ifernandez</dc:creator>
  <cp:lastModifiedBy>Cecilias</cp:lastModifiedBy>
  <cp:revision>33</cp:revision>
  <cp:lastPrinted>2018-10-16T15:02:23Z</cp:lastPrinted>
  <dcterms:created xsi:type="dcterms:W3CDTF">2012-08-23T13:08:16Z</dcterms:created>
  <dcterms:modified xsi:type="dcterms:W3CDTF">2020-07-03T22:04:30Z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470000</vt:r8>
  </property>
</Properties>
</file>